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5" r:id="rId4"/>
    <p:sldId id="282" r:id="rId5"/>
    <p:sldId id="280" r:id="rId6"/>
    <p:sldId id="279" r:id="rId7"/>
    <p:sldId id="278" r:id="rId8"/>
    <p:sldId id="276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094"/>
    <p:restoredTop sz="94737"/>
  </p:normalViewPr>
  <p:slideViewPr>
    <p:cSldViewPr>
      <p:cViewPr varScale="1">
        <p:scale>
          <a:sx n="65" d="100"/>
          <a:sy n="65" d="100"/>
        </p:scale>
        <p:origin x="-122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7F8F4-C0D7-4D61-B41D-EA28A85DF229}" type="datetimeFigureOut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FE98D6-4B48-48BD-99D7-7E9D26ACAE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4B0EDC-86C1-4D56-A787-5932997C67AE}" type="slidenum">
              <a:rPr lang="en-GB" altLang="en-US" smtClean="0">
                <a:cs typeface="Arial" charset="0"/>
              </a:rPr>
              <a:pPr/>
              <a:t>1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2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3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4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5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6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7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EFBB1F-1A8F-45F9-B9D3-4389F414704F}" type="slidenum">
              <a:rPr lang="en-GB" altLang="en-US" smtClean="0">
                <a:cs typeface="Arial" charset="0"/>
              </a:rPr>
              <a:pPr/>
              <a:t>8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07562-40FA-48D7-BF3F-4B2A3F792C58}" type="slidenum">
              <a:rPr lang="en-GB" altLang="en-US" smtClean="0">
                <a:cs typeface="Arial" charset="0"/>
              </a:rPr>
              <a:pPr/>
              <a:t>9</a:t>
            </a:fld>
            <a:endParaRPr lang="en-GB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8901-3311-478B-B85F-A6E2C6C5518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E9553-A346-4D35-9371-E3F589E82D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8BABC-2BF9-46F0-B67E-EEA9C0209F54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DED48-2443-4AC6-8E7C-F73D40A0EB2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B469-F8F4-4B34-A4F1-6D2F14D91B99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DE90-EB27-4C4F-8AA0-FE32E70E79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B2C8-AA35-4F0F-BD5A-A97FB6ED5D61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5BAE-350B-4D56-B25F-76272E3783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8A79-2643-43DB-8353-9081D97C1926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3406-87E0-43A1-8BA5-02BA7A733E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33550-5D2F-4098-945E-9295CAA418C7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4F435-F5AF-4AC8-8A35-B44165558B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4563-05FF-4604-AC53-C397DB154DF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9FBB-A23A-44D9-BDE3-AF43BC63DB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6101B-F46A-4925-A050-BEE92DB03A45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2C3C-B0A9-4F2F-A8DD-3E4D486ED0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0337-59CD-491E-A3A9-8F02D79B69FC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6424-5346-4B85-913D-24FD6402C2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1B6C-560F-4550-93E3-F392B0FA921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097F-A46D-4211-9F5A-333B29E3CE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B0772-110B-45DA-8791-C9E8D8116093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E48E9-F379-4071-8E16-F9A297EC8A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DA62FB-4736-4F6B-B902-73FE85AB2722}" type="datetime1">
              <a:rPr lang="en-US"/>
              <a:pPr>
                <a:defRPr/>
              </a:pPr>
              <a:t>3/22/2020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www.eslpuzzles.com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E76531-0CC9-4B99-AB92-5441C94C28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puzzle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2357438"/>
            <a:ext cx="7772400" cy="1643066"/>
          </a:xfrm>
        </p:spPr>
        <p:txBody>
          <a:bodyPr/>
          <a:lstStyle/>
          <a:p>
            <a:pPr eaLnBrk="1" hangingPunct="1"/>
            <a:r>
              <a:rPr lang="en-GB" altLang="en-US" sz="8000" dirty="0" smtClean="0">
                <a:latin typeface="Comic Sans MS" pitchFamily="66" charset="0"/>
              </a:rPr>
              <a:t>Transport</a:t>
            </a:r>
            <a:endParaRPr lang="en-GB" altLang="en-US" sz="8000" dirty="0" smtClean="0">
              <a:latin typeface="Comic Sans MS" pitchFamily="66" charset="0"/>
            </a:endParaRP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2052" name="Picture 6" descr="logo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-142875" y="214313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Car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Van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357688"/>
            <a:ext cx="321468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Bus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592931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Train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928938" y="4357688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Tram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786063" y="214313"/>
            <a:ext cx="32146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en-GB" altLang="en-US" sz="4400" dirty="0" smtClean="0">
                <a:latin typeface="Comic Sans MS" panose="030F0902030302020204" pitchFamily="66" charset="0"/>
                <a:ea typeface="+mj-ea"/>
                <a:cs typeface="+mj-cs"/>
              </a:rPr>
              <a:t>Bus</a:t>
            </a:r>
            <a:endParaRPr lang="en-GB" altLang="en-US" sz="4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/>
      <p:bldP spid="15" grpId="0"/>
      <p:bldP spid="16" grpId="0"/>
      <p:bldP spid="1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by car.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5" descr="C:\Users\Rich\Documents\eslkidsworld.com\clip art\Transportation\Cartoons (A - Ca)\Cartoon 030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143116"/>
            <a:ext cx="40533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by taxi.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5" descr="C:\Users\Rich\Documents\eslkidsworld.com\clip art\Transportation\Cartoons (S - Z)\Taxi 1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2071678"/>
            <a:ext cx="5121821" cy="30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by bus.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5" descr="C:\Users\Rich\Documents\eslkidsworld.com\clip art\Transportation\Commercial Vehicles\Bus 0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2357430"/>
            <a:ext cx="6087478" cy="24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by train.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5" descr="C:\Users\Rich\Documents\eslkidsworld.com\clip art\Transportation\Other Ground\Subway Train 0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143116"/>
            <a:ext cx="5316548" cy="26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by motorbike.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5" descr="C:\Users\Rich\Documents\eslkidsworld.com\clip art\Transportation\Other Ground\Motorcycle 40.wm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214554"/>
            <a:ext cx="5530862" cy="282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torb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by tram.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5" descr="C:\Users\Rich\Documents\eslkidsworld.com\clip art\Transportation\Other Ground\Tram 1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1785926"/>
            <a:ext cx="4008983" cy="360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3075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571500"/>
            <a:ext cx="9144000" cy="1470025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How do you come to school?</a:t>
            </a:r>
            <a:endParaRPr lang="en-GB" altLang="en-US" dirty="0" smtClean="0">
              <a:latin typeface="Comic Sans MS" pitchFamily="66" charset="0"/>
            </a:endParaRPr>
          </a:p>
        </p:txBody>
      </p:sp>
      <p:sp>
        <p:nvSpPr>
          <p:cNvPr id="5" name="Title 1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0" y="485775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>
              <a:defRPr/>
            </a:pPr>
            <a:r>
              <a:rPr lang="en-GB" altLang="en-US" sz="2400" dirty="0">
                <a:latin typeface="Comic Sans MS" panose="030F0902030302020204" pitchFamily="66" charset="0"/>
                <a:ea typeface="+mj-ea"/>
                <a:cs typeface="+mj-cs"/>
              </a:rPr>
              <a:t>Answer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: 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I come to school on foot.</a:t>
            </a:r>
            <a:r>
              <a:rPr lang="en-GB" altLang="en-US" sz="2400" dirty="0" smtClean="0">
                <a:latin typeface="Comic Sans MS" panose="030F0902030302020204" pitchFamily="66" charset="0"/>
                <a:ea typeface="+mj-ea"/>
                <a:cs typeface="+mj-cs"/>
              </a:rPr>
              <a:t>  </a:t>
            </a:r>
            <a:endParaRPr lang="en-GB" altLang="en-US" sz="2400" dirty="0">
              <a:latin typeface="Comic Sans MS" panose="030F0902030302020204" pitchFamily="66" charset="0"/>
              <a:ea typeface="+mj-ea"/>
              <a:cs typeface="+mj-cs"/>
            </a:endParaRPr>
          </a:p>
        </p:txBody>
      </p:sp>
      <p:pic>
        <p:nvPicPr>
          <p:cNvPr id="8" name="Picture 5" descr="C:\Users\Rich\Documents\eslkidsworld.com\clip art\Transportation\Cartoons (A - Ca)\Boy with Gas Can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857364"/>
            <a:ext cx="1941828" cy="34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unn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0" y="-428625"/>
            <a:ext cx="9144000" cy="3000375"/>
          </a:xfrm>
        </p:spPr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For more ESL resources go to:</a:t>
            </a:r>
            <a:br>
              <a:rPr lang="en-GB" altLang="en-US" smtClean="0">
                <a:latin typeface="Comic Sans MS" pitchFamily="66" charset="0"/>
              </a:rPr>
            </a:br>
            <a:r>
              <a:rPr lang="en-GB" altLang="en-US" smtClean="0">
                <a:latin typeface="Comic Sans MS" pitchFamily="66" charset="0"/>
                <a:hlinkClick r:id="rId3"/>
              </a:rPr>
              <a:t>www.eslpuzzles.com</a:t>
            </a:r>
            <a:r>
              <a:rPr lang="en-GB" alt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latin typeface="Comic Sans MS" pitchFamily="66" charset="0"/>
              </a:rPr>
              <a:t>www.eslpuzzles.com</a:t>
            </a:r>
          </a:p>
        </p:txBody>
      </p:sp>
      <p:pic>
        <p:nvPicPr>
          <p:cNvPr id="11268" name="Picture 6" descr="logo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5313" y="5643563"/>
            <a:ext cx="219868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ogo-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6275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144</Words>
  <Application>Microsoft Macintosh PowerPoint</Application>
  <PresentationFormat>On-screen Show (4:3)</PresentationFormat>
  <Paragraphs>40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Transport</vt:lpstr>
      <vt:lpstr>How do you come to school?</vt:lpstr>
      <vt:lpstr>How do you come to school?</vt:lpstr>
      <vt:lpstr>How do you come to school?</vt:lpstr>
      <vt:lpstr>How do you come to school?</vt:lpstr>
      <vt:lpstr>How do you come to school?</vt:lpstr>
      <vt:lpstr>How do you come to school?</vt:lpstr>
      <vt:lpstr>How do you come to school?</vt:lpstr>
      <vt:lpstr>For more ESL resources go to: www.eslpuzzles.com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ESL Puzzles</dc:creator>
  <cp:lastModifiedBy>Richard</cp:lastModifiedBy>
  <cp:revision>34</cp:revision>
  <dcterms:created xsi:type="dcterms:W3CDTF">2020-03-09T01:59:01Z</dcterms:created>
  <dcterms:modified xsi:type="dcterms:W3CDTF">2020-03-22T07:05:13Z</dcterms:modified>
</cp:coreProperties>
</file>